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>
      <p:cViewPr>
        <p:scale>
          <a:sx n="36" d="100"/>
          <a:sy n="36" d="100"/>
        </p:scale>
        <p:origin x="2848" y="2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E8FA4-FD49-71A6-77AB-776C45410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809D95-3186-A3E6-A8B2-9CC44D2E4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E6BBF-DFE2-6A95-7034-EFD9E7D16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A0006-55CC-911E-1EFD-034030628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A0A85-2CE4-0E25-D6D6-14661CFDA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843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B7C2F-1F96-BA38-B222-BCE28410A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9D562C-6501-B049-C462-E743914B27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09ED2-408F-67F2-1BEB-706A24A66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3DE84-36A5-3482-82B8-8D65083C3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A90E5-3988-749D-AD90-000D07FB1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6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09D46E-B69F-3B8B-026A-E144D0EA8D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221B5D-5F1B-3BBD-E269-FAC55CF3C1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6FBAA-2717-A71E-AEEE-309C1A629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C8E88-E785-382E-48FA-F181B4B1C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E9581-81F3-4D37-22BD-EB6217F18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32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606C7-5C73-954A-080B-36C1047B2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1FCF3-EEDC-0B68-F156-3B17C13EE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27DFA-AD95-EF9A-EFA7-28366F2CB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0FC42-4AAA-9814-4946-4BD7A90AE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27268-864A-8BF2-89EB-927FEE342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71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E59F5-FF1D-DF38-12CA-23CB4E575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A51A4-4E3A-AD1E-7192-CD7406381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6BB4B9-FE18-DB45-232A-F8B0DDABF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ABE9B-959B-EED1-1DDF-FF2A39974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ADE6F-7DF2-8C67-6577-4387CE1A9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47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3335A-CCC2-F481-784F-65DCB5A02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ABEB8-32C2-5C18-1C2A-C52ED5696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41434A-ECF6-A4B0-639B-05F5E8918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5016CA-DFA0-14A6-FF9E-7B7759D4F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1E445-841D-2A32-E684-8E140D093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8E6712-7439-F409-3154-BB52F5C93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50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AC969-BB29-DF0F-A5FE-CC92F4C98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2EE5B-440C-2DD7-DBF1-3091F4AC9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E629D2-F110-C3BE-EB36-8940D2A311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3705D7-919A-7888-80CF-0827A72B69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274F3B-F5A1-DB47-3CED-D02F917032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E68704-E30B-75AA-82BC-4EC44CD0D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77062B-4281-5F77-21FF-59619DA44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7AE7B9-47D8-7B8E-9F16-7D3428772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4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57893-54B4-FD81-44CC-7B54883A9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084B6A-8664-1004-AF9E-C618BD646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EF4314-E61C-7503-776C-E67B850BD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45A0B9-4451-993B-4339-6968391C5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886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A2977B-35EF-915F-F6B5-A30A47AD4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D6903-C869-C9B8-56B8-C11AA3ED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44A3C1-1D9D-5AC3-BEDA-95F9EC3D2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54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0DD2B-5817-2DA8-9053-85EDCDA7D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A0AA7-8C72-F3A4-E5F1-1EC47D19B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FA23CF-BBD7-A989-D543-8B2F4F7E7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CFAB88-FDA9-4F52-F693-B1364E3F6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5A3526-DB04-A31F-154F-0A87A5C53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869549-D3A5-F255-FD9F-FECC0957C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48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60587-0736-FDEA-CDE6-9573A7BAB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848220-8E5A-556E-7807-1C1F4B77D6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5D1DA6-8EE4-5015-52D4-7564F316C9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EF2EF9-A353-31CF-2F52-AD54054B9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03DB4-4865-DA69-D852-98144E421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39A7B5-0D73-B510-3C75-1E808FD7D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840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308CFC-F9C0-086D-3BFE-AFC2A819C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13D9F-85BE-6A41-1585-DCB8CC104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F5D1E-3771-5117-6142-AF127186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270222-043C-8248-8A95-18C57327DB5F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A8337-D3EC-0E54-E108-B2DFBE94A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5E19D-D1AA-4022-8342-B500254FC9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48D0AA-BBFE-9548-8728-87FD9921E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263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113B3-0600-4EFD-0D5A-2D5684D890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6ACC92-74C2-B3DE-8C72-340F628DCE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22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person&#10;&#10;Description automatically generated">
            <a:extLst>
              <a:ext uri="{FF2B5EF4-FFF2-40B4-BE49-F238E27FC236}">
                <a16:creationId xmlns:a16="http://schemas.microsoft.com/office/drawing/2014/main" id="{EE081FF6-33F0-59C3-C9A9-FDFE06BA9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43" y="222764"/>
            <a:ext cx="3201310" cy="1821190"/>
          </a:xfrm>
          <a:prstGeom prst="rect">
            <a:avLst/>
          </a:prstGeom>
        </p:spPr>
      </p:pic>
      <p:pic>
        <p:nvPicPr>
          <p:cNvPr id="7" name="Picture 6" descr="A collage of a person&#10;&#10;Description automatically generated">
            <a:extLst>
              <a:ext uri="{FF2B5EF4-FFF2-40B4-BE49-F238E27FC236}">
                <a16:creationId xmlns:a16="http://schemas.microsoft.com/office/drawing/2014/main" id="{97A9EB15-8129-4663-29FF-8E5F1BCC9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163" y="222763"/>
            <a:ext cx="3201312" cy="1821191"/>
          </a:xfrm>
          <a:prstGeom prst="rect">
            <a:avLst/>
          </a:prstGeom>
        </p:spPr>
      </p:pic>
      <p:pic>
        <p:nvPicPr>
          <p:cNvPr id="9" name="Picture 8" descr="A person with braids and glasses&#10;&#10;Description automatically generated">
            <a:extLst>
              <a:ext uri="{FF2B5EF4-FFF2-40B4-BE49-F238E27FC236}">
                <a16:creationId xmlns:a16="http://schemas.microsoft.com/office/drawing/2014/main" id="{01D283CA-FE9E-D8FE-EDF1-4FE9717419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5086" y="222763"/>
            <a:ext cx="3201312" cy="18211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68BC569-3748-4581-C351-1082E48B9D20}"/>
              </a:ext>
            </a:extLst>
          </p:cNvPr>
          <p:cNvSpPr txBox="1"/>
          <p:nvPr/>
        </p:nvSpPr>
        <p:spPr>
          <a:xfrm>
            <a:off x="1038894" y="2202679"/>
            <a:ext cx="1571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Hair Rim Light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83D7F1-AFBC-95FA-8CB6-213AF4DDEC73}"/>
              </a:ext>
            </a:extLst>
          </p:cNvPr>
          <p:cNvSpPr txBox="1"/>
          <p:nvPr/>
        </p:nvSpPr>
        <p:spPr>
          <a:xfrm>
            <a:off x="3810162" y="2202679"/>
            <a:ext cx="3094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Subsurface Scattering in Ears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7FF068-1D42-173A-85E5-9A9559AAF1BB}"/>
              </a:ext>
            </a:extLst>
          </p:cNvPr>
          <p:cNvSpPr txBox="1"/>
          <p:nvPr/>
        </p:nvSpPr>
        <p:spPr>
          <a:xfrm>
            <a:off x="7733856" y="2202679"/>
            <a:ext cx="2303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Strong Cast Shadows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ACB1E8-BF89-EF0E-8455-8D0532CF852C}"/>
              </a:ext>
            </a:extLst>
          </p:cNvPr>
          <p:cNvSpPr txBox="1"/>
          <p:nvPr/>
        </p:nvSpPr>
        <p:spPr>
          <a:xfrm>
            <a:off x="2771571" y="5517166"/>
            <a:ext cx="539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Specular reflections change with Lighting Directions</a:t>
            </a:r>
          </a:p>
        </p:txBody>
      </p:sp>
      <p:pic>
        <p:nvPicPr>
          <p:cNvPr id="25" name="Picture 24" descr="A person with short hair wearing a white shirt&#10;&#10;Description automatically generated">
            <a:extLst>
              <a:ext uri="{FF2B5EF4-FFF2-40B4-BE49-F238E27FC236}">
                <a16:creationId xmlns:a16="http://schemas.microsoft.com/office/drawing/2014/main" id="{1622896A-4CB6-68CA-8018-5292E74F8A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43" y="2980141"/>
            <a:ext cx="2413000" cy="2413000"/>
          </a:xfrm>
          <a:prstGeom prst="rect">
            <a:avLst/>
          </a:prstGeom>
        </p:spPr>
      </p:pic>
      <p:pic>
        <p:nvPicPr>
          <p:cNvPr id="27" name="Picture 26" descr="A room with a white floor&#10;&#10;Description automatically generated">
            <a:extLst>
              <a:ext uri="{FF2B5EF4-FFF2-40B4-BE49-F238E27FC236}">
                <a16:creationId xmlns:a16="http://schemas.microsoft.com/office/drawing/2014/main" id="{E4C58F3F-449F-77D5-A3AE-21484120ED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0949" y="-2278989"/>
            <a:ext cx="2413000" cy="812800"/>
          </a:xfrm>
          <a:prstGeom prst="rect">
            <a:avLst/>
          </a:prstGeom>
        </p:spPr>
      </p:pic>
      <p:pic>
        <p:nvPicPr>
          <p:cNvPr id="29" name="Picture 28" descr="A person with short hair&#10;&#10;Description automatically generated">
            <a:extLst>
              <a:ext uri="{FF2B5EF4-FFF2-40B4-BE49-F238E27FC236}">
                <a16:creationId xmlns:a16="http://schemas.microsoft.com/office/drawing/2014/main" id="{E51E4FEF-F745-2F6C-810B-1E6A0BE220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97820" y="2980343"/>
            <a:ext cx="2413000" cy="2422463"/>
          </a:xfrm>
          <a:prstGeom prst="rect">
            <a:avLst/>
          </a:prstGeom>
        </p:spPr>
      </p:pic>
      <p:pic>
        <p:nvPicPr>
          <p:cNvPr id="31" name="Picture 30" descr="A room with a tree and a table&#10;&#10;Description automatically generated">
            <a:extLst>
              <a:ext uri="{FF2B5EF4-FFF2-40B4-BE49-F238E27FC236}">
                <a16:creationId xmlns:a16="http://schemas.microsoft.com/office/drawing/2014/main" id="{E933DD2F-F387-4D24-EBF1-4FFC892AF2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79877" y="-2288279"/>
            <a:ext cx="2413000" cy="812800"/>
          </a:xfrm>
          <a:prstGeom prst="rect">
            <a:avLst/>
          </a:prstGeom>
        </p:spPr>
      </p:pic>
      <p:pic>
        <p:nvPicPr>
          <p:cNvPr id="33" name="Picture 32" descr="A person with short hair&#10;&#10;Description automatically generated">
            <a:extLst>
              <a:ext uri="{FF2B5EF4-FFF2-40B4-BE49-F238E27FC236}">
                <a16:creationId xmlns:a16="http://schemas.microsoft.com/office/drawing/2014/main" id="{76BB6EA0-0A78-F4ED-B0F2-39E15B978A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35608" y="2980549"/>
            <a:ext cx="2413000" cy="2422463"/>
          </a:xfrm>
          <a:prstGeom prst="rect">
            <a:avLst/>
          </a:prstGeom>
        </p:spPr>
      </p:pic>
      <p:pic>
        <p:nvPicPr>
          <p:cNvPr id="35" name="Picture 34" descr="A room with a tree and a window&#10;&#10;Description automatically generated">
            <a:extLst>
              <a:ext uri="{FF2B5EF4-FFF2-40B4-BE49-F238E27FC236}">
                <a16:creationId xmlns:a16="http://schemas.microsoft.com/office/drawing/2014/main" id="{76CA566A-543F-E4C6-A623-D0311E2778C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08805" y="-2296987"/>
            <a:ext cx="2413000" cy="812800"/>
          </a:xfrm>
          <a:prstGeom prst="rect">
            <a:avLst/>
          </a:prstGeom>
        </p:spPr>
      </p:pic>
      <p:pic>
        <p:nvPicPr>
          <p:cNvPr id="37" name="Picture 36" descr="A person with short hair&#10;&#10;Description automatically generated">
            <a:extLst>
              <a:ext uri="{FF2B5EF4-FFF2-40B4-BE49-F238E27FC236}">
                <a16:creationId xmlns:a16="http://schemas.microsoft.com/office/drawing/2014/main" id="{7C502411-FFE8-C3B9-E00F-75627B71903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73398" y="2983558"/>
            <a:ext cx="2413000" cy="2422463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D3D3AFD-981B-CFB7-355E-2D8A463FC6A9}"/>
              </a:ext>
            </a:extLst>
          </p:cNvPr>
          <p:cNvCxnSpPr>
            <a:cxnSpLocks/>
          </p:cNvCxnSpPr>
          <p:nvPr/>
        </p:nvCxnSpPr>
        <p:spPr>
          <a:xfrm>
            <a:off x="335243" y="2671359"/>
            <a:ext cx="10267083" cy="0"/>
          </a:xfrm>
          <a:prstGeom prst="line">
            <a:avLst/>
          </a:prstGeom>
          <a:ln>
            <a:solidFill>
              <a:schemeClr val="dk1">
                <a:alpha val="31000"/>
              </a:schemeClr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95C54FD-9C6B-4B4B-D2BE-D46C6EFC6CC5}"/>
              </a:ext>
            </a:extLst>
          </p:cNvPr>
          <p:cNvCxnSpPr>
            <a:cxnSpLocks/>
          </p:cNvCxnSpPr>
          <p:nvPr/>
        </p:nvCxnSpPr>
        <p:spPr>
          <a:xfrm>
            <a:off x="333835" y="6061802"/>
            <a:ext cx="10267083" cy="0"/>
          </a:xfrm>
          <a:prstGeom prst="line">
            <a:avLst/>
          </a:prstGeom>
          <a:ln>
            <a:solidFill>
              <a:schemeClr val="dk1">
                <a:alpha val="31000"/>
              </a:schemeClr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5" name="Picture 44" descr="A person wearing a blue shirt and a blue necklace&#10;&#10;Description automatically generated">
            <a:extLst>
              <a:ext uri="{FF2B5EF4-FFF2-40B4-BE49-F238E27FC236}">
                <a16:creationId xmlns:a16="http://schemas.microsoft.com/office/drawing/2014/main" id="{F154FE1D-22EF-C1B9-AF05-C20A5EBEAF6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318714" y="6403098"/>
            <a:ext cx="2019527" cy="2019527"/>
          </a:xfrm>
          <a:prstGeom prst="rect">
            <a:avLst/>
          </a:prstGeom>
        </p:spPr>
      </p:pic>
      <p:pic>
        <p:nvPicPr>
          <p:cNvPr id="47" name="Picture 46" descr="A person with red hair and a green necklace&#10;&#10;Description automatically generated">
            <a:extLst>
              <a:ext uri="{FF2B5EF4-FFF2-40B4-BE49-F238E27FC236}">
                <a16:creationId xmlns:a16="http://schemas.microsoft.com/office/drawing/2014/main" id="{5913FD58-5FDB-AF28-0C73-E80EF0AA299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790635" y="6401363"/>
            <a:ext cx="2019527" cy="2035428"/>
          </a:xfrm>
          <a:prstGeom prst="rect">
            <a:avLst/>
          </a:prstGeom>
        </p:spPr>
      </p:pic>
      <p:pic>
        <p:nvPicPr>
          <p:cNvPr id="49" name="Picture 4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036270A-CDDF-96AB-FC6F-04367EC9403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192000" y="-1943004"/>
            <a:ext cx="2413000" cy="830789"/>
          </a:xfrm>
          <a:prstGeom prst="rect">
            <a:avLst/>
          </a:prstGeom>
        </p:spPr>
      </p:pic>
      <p:pic>
        <p:nvPicPr>
          <p:cNvPr id="51" name="Picture 50" descr="A person in a red shirt&#10;&#10;Description automatically generated">
            <a:extLst>
              <a:ext uri="{FF2B5EF4-FFF2-40B4-BE49-F238E27FC236}">
                <a16:creationId xmlns:a16="http://schemas.microsoft.com/office/drawing/2014/main" id="{86AD346B-A26E-3913-9384-CF378046F8B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840487" y="6415530"/>
            <a:ext cx="2052841" cy="2052841"/>
          </a:xfrm>
          <a:prstGeom prst="rect">
            <a:avLst/>
          </a:prstGeom>
        </p:spPr>
      </p:pic>
      <p:pic>
        <p:nvPicPr>
          <p:cNvPr id="53" name="Picture 52" descr="A person with brown eyes&#10;&#10;Description automatically generated">
            <a:extLst>
              <a:ext uri="{FF2B5EF4-FFF2-40B4-BE49-F238E27FC236}">
                <a16:creationId xmlns:a16="http://schemas.microsoft.com/office/drawing/2014/main" id="{121B4FA3-7838-9517-8F6B-FB8515C2293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00967" y="6415530"/>
            <a:ext cx="2021261" cy="2021261"/>
          </a:xfrm>
          <a:prstGeom prst="rect">
            <a:avLst/>
          </a:prstGeom>
        </p:spPr>
      </p:pic>
      <p:pic>
        <p:nvPicPr>
          <p:cNvPr id="55" name="Picture 54" descr="A person with brown hair and a red shirt&#10;&#10;Description automatically generated">
            <a:extLst>
              <a:ext uri="{FF2B5EF4-FFF2-40B4-BE49-F238E27FC236}">
                <a16:creationId xmlns:a16="http://schemas.microsoft.com/office/drawing/2014/main" id="{3817F53F-801C-120E-2F4F-3C41C40E0E0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020727" y="6415530"/>
            <a:ext cx="2052841" cy="2052841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059BD9CC-2FEA-4C48-9E4B-2CD6F877B2FE}"/>
              </a:ext>
            </a:extLst>
          </p:cNvPr>
          <p:cNvSpPr txBox="1"/>
          <p:nvPr/>
        </p:nvSpPr>
        <p:spPr>
          <a:xfrm>
            <a:off x="753736" y="8547638"/>
            <a:ext cx="539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Inter-reflections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BFA9FE1-40D3-CD8A-E4D9-939AA33FB665}"/>
              </a:ext>
            </a:extLst>
          </p:cNvPr>
          <p:cNvSpPr txBox="1"/>
          <p:nvPr/>
        </p:nvSpPr>
        <p:spPr>
          <a:xfrm>
            <a:off x="7020727" y="8605852"/>
            <a:ext cx="3016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Catch-Light in eyes</a:t>
            </a:r>
          </a:p>
        </p:txBody>
      </p:sp>
    </p:spTree>
    <p:extLst>
      <p:ext uri="{BB962C8B-B14F-4D97-AF65-F5344CB8AC3E}">
        <p14:creationId xmlns:p14="http://schemas.microsoft.com/office/powerpoint/2010/main" val="580639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909</TotalTime>
  <Words>20</Words>
  <Application>Microsoft Macintosh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Sumit Chaturvedi</dc:creator>
  <cp:lastModifiedBy>Sumit Chaturvedi</cp:lastModifiedBy>
  <cp:revision>2</cp:revision>
  <dcterms:created xsi:type="dcterms:W3CDTF">2025-01-03T15:05:22Z</dcterms:created>
  <dcterms:modified xsi:type="dcterms:W3CDTF">2025-01-04T06:14:25Z</dcterms:modified>
</cp:coreProperties>
</file>

<file path=docProps/thumbnail.jpeg>
</file>